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25" r:id="rId3"/>
    <p:sldId id="330" r:id="rId4"/>
    <p:sldId id="329" r:id="rId5"/>
    <p:sldId id="327" r:id="rId6"/>
    <p:sldId id="326" r:id="rId7"/>
    <p:sldId id="328" r:id="rId8"/>
    <p:sldId id="31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3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92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6406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38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847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33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50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97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9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7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7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55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5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1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97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B93A6-EE72-4A99-B865-84A9A08E46B8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2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FC35A-340E-3E17-EC62-9E606A239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졸업논문 </a:t>
            </a:r>
            <a:r>
              <a:rPr lang="en-US" altLang="ko-KR" dirty="0"/>
              <a:t>12</a:t>
            </a:r>
            <a:r>
              <a:rPr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BEDDD-5C55-9638-C543-464E5AD730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2019102114 </a:t>
            </a:r>
            <a:r>
              <a:rPr lang="ko-KR" altLang="en-US" dirty="0"/>
              <a:t>이륜하</a:t>
            </a:r>
          </a:p>
        </p:txBody>
      </p:sp>
    </p:spTree>
    <p:extLst>
      <p:ext uri="{BB962C8B-B14F-4D97-AF65-F5344CB8AC3E}">
        <p14:creationId xmlns:p14="http://schemas.microsoft.com/office/powerpoint/2010/main" val="201328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Mating</a:t>
            </a:r>
            <a:r>
              <a:rPr lang="ko-KR" altLang="en-US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과 </a:t>
            </a:r>
            <a:r>
              <a:rPr lang="en-US" altLang="ko-KR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fleeing </a:t>
            </a:r>
            <a:r>
              <a:rPr lang="ko-KR" altLang="en-US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구현</a:t>
            </a:r>
            <a:endParaRPr lang="en-US" altLang="ko-KR" sz="2000" dirty="0">
              <a:solidFill>
                <a:srgbClr val="00B0F0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r>
              <a:rPr lang="en-US" altLang="ko-KR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Age</a:t>
            </a:r>
            <a:r>
              <a:rPr lang="ko-KR" altLang="en-US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에 따른 </a:t>
            </a:r>
            <a:r>
              <a:rPr lang="en-US" altLang="ko-KR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mating,</a:t>
            </a:r>
            <a:r>
              <a:rPr lang="ko-KR" altLang="en-US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사망</a:t>
            </a:r>
            <a:r>
              <a:rPr lang="en-US" altLang="ko-KR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구현</a:t>
            </a:r>
            <a:endParaRPr lang="en-US" altLang="ko-KR" sz="2000" dirty="0">
              <a:solidFill>
                <a:srgbClr val="00B0F0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r>
              <a:rPr lang="en-US" altLang="ko-KR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Eating</a:t>
            </a:r>
            <a:r>
              <a:rPr lang="ko-KR" altLang="en-US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에서 </a:t>
            </a:r>
            <a:r>
              <a:rPr lang="en-US" altLang="ko-KR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hunger </a:t>
            </a:r>
            <a:r>
              <a:rPr lang="ko-KR" altLang="en-US" sz="2000" dirty="0">
                <a:solidFill>
                  <a:srgbClr val="00B0F0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천천히 늘어나게 하기</a:t>
            </a:r>
            <a:endParaRPr lang="en-US" altLang="ko-KR" sz="2000" dirty="0">
              <a:solidFill>
                <a:srgbClr val="00B0F0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latin typeface="+mj-ea"/>
                <a:ea typeface="+mj-ea"/>
                <a:cs typeface="맑은 고딕 Semilight" panose="020B0502040204020203" pitchFamily="50" charset="-127"/>
              </a:rPr>
              <a:t>객체들에 애니메이션 넣기</a:t>
            </a:r>
            <a:endParaRPr lang="en-US" altLang="ko-KR" sz="2000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ko-KR" altLang="en-US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Picture 2" descr="C:\Users\Rune\Pictures\Screenshots\스크린샷(10).png">
            <a:extLst>
              <a:ext uri="{FF2B5EF4-FFF2-40B4-BE49-F238E27FC236}">
                <a16:creationId xmlns:a16="http://schemas.microsoft.com/office/drawing/2014/main" id="{395B5368-E2E6-DA24-552A-7517CC46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18434" r="21944" b="10430"/>
          <a:stretch/>
        </p:blipFill>
        <p:spPr bwMode="auto">
          <a:xfrm>
            <a:off x="6973905" y="2212269"/>
            <a:ext cx="4842602" cy="448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41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en-US" altLang="ko-KR" dirty="0">
                <a:latin typeface="+mj-ea"/>
                <a:ea typeface="+mj-ea"/>
                <a:cs typeface="맑은 고딕 Semilight" panose="020B0502040204020203" pitchFamily="50" charset="-127"/>
              </a:rPr>
              <a:t>UI</a:t>
            </a:r>
            <a:r>
              <a:rPr lang="ko-KR" altLang="en-US" dirty="0">
                <a:latin typeface="+mj-ea"/>
                <a:ea typeface="+mj-ea"/>
                <a:cs typeface="맑은 고딕 Semilight" panose="020B0502040204020203" pitchFamily="50" charset="-127"/>
              </a:rPr>
              <a:t> 개편</a:t>
            </a:r>
            <a:r>
              <a:rPr lang="en-US" altLang="ko-KR" sz="1800" dirty="0"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2DA890-EAAC-57D3-C2BF-2BD952362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5" t="21046" r="27694" b="25696"/>
          <a:stretch/>
        </p:blipFill>
        <p:spPr>
          <a:xfrm>
            <a:off x="563744" y="2139518"/>
            <a:ext cx="5847698" cy="35642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EA8D5D-41F7-FC9A-ED4A-72E0D07E7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4" t="17864" r="24199" b="19223"/>
          <a:stretch/>
        </p:blipFill>
        <p:spPr>
          <a:xfrm>
            <a:off x="5877905" y="1671088"/>
            <a:ext cx="5885895" cy="43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2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800" dirty="0">
                <a:latin typeface="+mj-ea"/>
                <a:ea typeface="+mj-ea"/>
                <a:cs typeface="맑은 고딕 Semilight" panose="020B0502040204020203" pitchFamily="50" charset="-127"/>
              </a:rPr>
              <a:t>객체들에 애니메이션 넣기</a:t>
            </a:r>
            <a:endParaRPr lang="en-US" altLang="ko-KR" sz="1800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F206F-7D70-189E-654B-41FF856AB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t="14420" r="22670" b="17541"/>
          <a:stretch/>
        </p:blipFill>
        <p:spPr>
          <a:xfrm>
            <a:off x="1704513" y="1905227"/>
            <a:ext cx="7821227" cy="46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2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800" dirty="0">
                <a:latin typeface="+mj-ea"/>
                <a:ea typeface="+mj-ea"/>
                <a:cs typeface="맑은 고딕 Semilight" panose="020B0502040204020203" pitchFamily="50" charset="-127"/>
              </a:rPr>
              <a:t>객체들에 애니메이션 넣기</a:t>
            </a:r>
            <a:endParaRPr lang="en-US" altLang="ko-KR" sz="1800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50655-B78C-5EEB-19D3-4F6610D25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14421" r="22233" b="22071"/>
          <a:stretch/>
        </p:blipFill>
        <p:spPr>
          <a:xfrm>
            <a:off x="2220305" y="2215946"/>
            <a:ext cx="7812349" cy="435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6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800" dirty="0">
                <a:latin typeface="+mj-ea"/>
                <a:ea typeface="+mj-ea"/>
                <a:cs typeface="맑은 고딕 Semilight" panose="020B0502040204020203" pitchFamily="50" charset="-127"/>
              </a:rPr>
              <a:t>객체들에 애니메이션 넣기</a:t>
            </a:r>
            <a:endParaRPr lang="en-US" altLang="ko-KR" sz="1800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marL="0" indent="0" latinLnBrk="0">
              <a:buNone/>
            </a:pPr>
            <a:r>
              <a:rPr lang="en-US" altLang="ko-KR" sz="1800" dirty="0"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F8CBF7-93DA-3503-F2C9-7A9FEF547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16569" r="25437" b="22589"/>
          <a:stretch/>
        </p:blipFill>
        <p:spPr>
          <a:xfrm>
            <a:off x="195309" y="2104008"/>
            <a:ext cx="6271564" cy="36753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B4C769-8182-5AC4-D9EC-3726BF29C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8" t="21046" r="26528" b="25362"/>
          <a:stretch/>
        </p:blipFill>
        <p:spPr>
          <a:xfrm>
            <a:off x="6125782" y="2238603"/>
            <a:ext cx="5370990" cy="36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6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sz="1800" dirty="0">
                <a:latin typeface="+mj-ea"/>
                <a:ea typeface="+mj-ea"/>
                <a:cs typeface="맑은 고딕 Semilight" panose="020B0502040204020203" pitchFamily="50" charset="-127"/>
              </a:rPr>
              <a:t>문제</a:t>
            </a:r>
            <a:endParaRPr lang="en-US" altLang="ko-KR" sz="1800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  <a:cs typeface="맑은 고딕 Semilight" panose="020B0502040204020203" pitchFamily="50" charset="-127"/>
              </a:rPr>
              <a:t>Eating </a:t>
            </a:r>
            <a:r>
              <a:rPr lang="ko-KR" altLang="en-US" dirty="0">
                <a:latin typeface="+mj-ea"/>
                <a:ea typeface="+mj-ea"/>
                <a:cs typeface="맑은 고딕 Semilight" panose="020B0502040204020203" pitchFamily="50" charset="-127"/>
              </a:rPr>
              <a:t>이후 가끔 움직임을 멈춤</a:t>
            </a:r>
            <a:endParaRPr lang="en-US" altLang="ko-KR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  <a:cs typeface="맑은 고딕 Semilight" panose="020B0502040204020203" pitchFamily="50" charset="-127"/>
              </a:rPr>
              <a:t>Dead </a:t>
            </a:r>
            <a:r>
              <a:rPr lang="ko-KR" altLang="en-US" dirty="0">
                <a:latin typeface="+mj-ea"/>
                <a:ea typeface="+mj-ea"/>
                <a:cs typeface="맑은 고딕 Semilight" panose="020B0502040204020203" pitchFamily="50" charset="-127"/>
              </a:rPr>
              <a:t>이후 얼마간 이동함 </a:t>
            </a:r>
            <a:r>
              <a:rPr lang="en-US" altLang="ko-KR" dirty="0">
                <a:latin typeface="+mj-ea"/>
                <a:ea typeface="+mj-ea"/>
                <a:cs typeface="맑은 고딕 Semilight" panose="020B0502040204020203" pitchFamily="50" charset="-127"/>
              </a:rPr>
              <a:t>-&gt;</a:t>
            </a:r>
            <a:r>
              <a:rPr lang="en-US" altLang="ko-KR" dirty="0" err="1">
                <a:latin typeface="+mj-ea"/>
                <a:ea typeface="+mj-ea"/>
                <a:cs typeface="맑은 고딕 Semilight" panose="020B0502040204020203" pitchFamily="50" charset="-127"/>
              </a:rPr>
              <a:t>bt</a:t>
            </a:r>
            <a:r>
              <a:rPr lang="ko-KR" altLang="en-US" dirty="0">
                <a:latin typeface="+mj-ea"/>
                <a:ea typeface="+mj-ea"/>
                <a:cs typeface="맑은 고딕 Semilight" panose="020B0502040204020203" pitchFamily="50" charset="-127"/>
              </a:rPr>
              <a:t>를 중단하기</a:t>
            </a:r>
            <a:endParaRPr lang="en-US" altLang="ko-KR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  <a:cs typeface="맑은 고딕 Semilight" panose="020B0502040204020203" pitchFamily="50" charset="-127"/>
              </a:rPr>
              <a:t>Fleeing</a:t>
            </a:r>
            <a:r>
              <a:rPr lang="ko-KR" altLang="en-US" dirty="0">
                <a:latin typeface="+mj-ea"/>
                <a:ea typeface="+mj-ea"/>
                <a:cs typeface="맑은 고딕 Semilight" panose="020B0502040204020203" pitchFamily="50" charset="-127"/>
              </a:rPr>
              <a:t>이 잘 작동하지 않음</a:t>
            </a:r>
            <a:endParaRPr lang="en-US" altLang="ko-KR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  <a:cs typeface="맑은 고딕 Semilight" panose="020B0502040204020203" pitchFamily="50" charset="-127"/>
              </a:rPr>
              <a:t>Thirst </a:t>
            </a:r>
            <a:r>
              <a:rPr lang="ko-KR" altLang="en-US" dirty="0">
                <a:latin typeface="+mj-ea"/>
                <a:ea typeface="+mj-ea"/>
                <a:cs typeface="맑은 고딕 Semilight" panose="020B0502040204020203" pitchFamily="50" charset="-127"/>
              </a:rPr>
              <a:t>없음</a:t>
            </a:r>
            <a:endParaRPr lang="en-US" altLang="ko-KR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709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목표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u="sng" dirty="0" err="1">
                <a:latin typeface="+mj-ea"/>
                <a:ea typeface="+mj-ea"/>
              </a:rPr>
              <a:t>Bt</a:t>
            </a:r>
            <a:r>
              <a:rPr lang="en-US" altLang="ko-KR" u="sng" dirty="0">
                <a:latin typeface="+mj-ea"/>
                <a:ea typeface="+mj-ea"/>
              </a:rPr>
              <a:t> </a:t>
            </a:r>
            <a:r>
              <a:rPr lang="ko-KR" altLang="en-US" u="sng" dirty="0">
                <a:latin typeface="+mj-ea"/>
                <a:ea typeface="+mj-ea"/>
              </a:rPr>
              <a:t>오류 수정 </a:t>
            </a:r>
            <a:r>
              <a:rPr lang="en-US" altLang="ko-KR" u="sng" dirty="0">
                <a:latin typeface="+mj-ea"/>
                <a:ea typeface="+mj-ea"/>
              </a:rPr>
              <a:t>(eating,</a:t>
            </a:r>
            <a:r>
              <a:rPr lang="ko-KR" altLang="en-US" u="sng" dirty="0">
                <a:latin typeface="+mj-ea"/>
                <a:ea typeface="+mj-ea"/>
              </a:rPr>
              <a:t> </a:t>
            </a:r>
            <a:r>
              <a:rPr lang="en-US" altLang="ko-KR" u="sng" dirty="0">
                <a:latin typeface="+mj-ea"/>
                <a:ea typeface="+mj-ea"/>
              </a:rPr>
              <a:t>fleeing, dead)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aiPerception</a:t>
            </a:r>
            <a:r>
              <a:rPr lang="ko-KR" altLang="en-US" dirty="0">
                <a:latin typeface="+mj-ea"/>
                <a:ea typeface="+mj-ea"/>
              </a:rPr>
              <a:t>을 이용한 감각자극 도입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Map </a:t>
            </a:r>
            <a:r>
              <a:rPr lang="ko-KR" altLang="en-US" dirty="0">
                <a:latin typeface="+mj-ea"/>
                <a:ea typeface="+mj-ea"/>
              </a:rPr>
              <a:t>비율</a:t>
            </a:r>
            <a:r>
              <a:rPr lang="en-US" altLang="ko-KR" dirty="0">
                <a:latin typeface="+mj-ea"/>
                <a:ea typeface="+mj-ea"/>
              </a:rPr>
              <a:t>, hunger, age, speed, </a:t>
            </a:r>
            <a:r>
              <a:rPr lang="ko-KR" altLang="en-US" dirty="0">
                <a:latin typeface="+mj-ea"/>
                <a:ea typeface="+mj-ea"/>
              </a:rPr>
              <a:t>식물 </a:t>
            </a:r>
            <a:r>
              <a:rPr lang="ko-KR" altLang="en-US" dirty="0" err="1">
                <a:latin typeface="+mj-ea"/>
                <a:ea typeface="+mj-ea"/>
              </a:rPr>
              <a:t>생성량</a:t>
            </a:r>
            <a:r>
              <a:rPr lang="ko-KR" altLang="en-US" dirty="0">
                <a:latin typeface="+mj-ea"/>
                <a:ea typeface="+mj-ea"/>
              </a:rPr>
              <a:t> 등을 조절하여 지속 가능한 수준 유지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피식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포식 비율 모델 연구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수학적 모델을 빨리 정립해서 보여주는 걸 목표로 하기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기존 모델과 어떤 점이 </a:t>
            </a:r>
            <a:r>
              <a:rPr lang="ko-KR" altLang="en-US" dirty="0" err="1">
                <a:latin typeface="+mj-ea"/>
                <a:ea typeface="+mj-ea"/>
              </a:rPr>
              <a:t>다른지</a:t>
            </a:r>
            <a:r>
              <a:rPr lang="ko-KR" altLang="en-US">
                <a:latin typeface="+mj-ea"/>
                <a:ea typeface="+mj-ea"/>
              </a:rPr>
              <a:t> 빨리 피드백 받기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  <a:cs typeface="맑은 고딕 Semilight" panose="020B0502040204020203" pitchFamily="50" charset="-127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6877513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5247</TotalTime>
  <Words>122</Words>
  <Application>Microsoft Office PowerPoint</Application>
  <PresentationFormat>와이드스크린</PresentationFormat>
  <Paragraphs>44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맑은 고딕 Semilight</vt:lpstr>
      <vt:lpstr>Arial</vt:lpstr>
      <vt:lpstr>Trebuchet MS</vt:lpstr>
      <vt:lpstr>Wingdings 3</vt:lpstr>
      <vt:lpstr>패싯</vt:lpstr>
      <vt:lpstr>졸업논문 12주차</vt:lpstr>
      <vt:lpstr>목표</vt:lpstr>
      <vt:lpstr>구현</vt:lpstr>
      <vt:lpstr>구현</vt:lpstr>
      <vt:lpstr>구현</vt:lpstr>
      <vt:lpstr>구현</vt:lpstr>
      <vt:lpstr>구현</vt:lpstr>
      <vt:lpstr>구현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륜하</dc:creator>
  <cp:lastModifiedBy>USER</cp:lastModifiedBy>
  <cp:revision>148</cp:revision>
  <dcterms:created xsi:type="dcterms:W3CDTF">2022-09-24T12:13:24Z</dcterms:created>
  <dcterms:modified xsi:type="dcterms:W3CDTF">2022-11-14T08:14:39Z</dcterms:modified>
</cp:coreProperties>
</file>